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/>
    <p:restoredTop sz="94681"/>
  </p:normalViewPr>
  <p:slideViewPr>
    <p:cSldViewPr snapToGrid="0" snapToObjects="1">
      <p:cViewPr varScale="1">
        <p:scale>
          <a:sx n="68" d="100"/>
          <a:sy n="68" d="100"/>
        </p:scale>
        <p:origin x="224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F989-6B4C-0542-9C19-F46B1B90837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279D-8C30-084E-89FB-72FEB9968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06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Leader: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In Ezekiel’s day, God searched among humanity for someone who would go on his behalf, but found no one.</a:t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3600" i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(Ezekiel 22:30)</a:t>
            </a:r>
            <a:r>
              <a:rPr lang="en-US" sz="36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Participants: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But Christ has been his faithful servant.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endParaRPr lang="en-US" sz="4800" dirty="0">
              <a:effectLst>
                <a:outerShdw blurRad="50800" dist="76200" dir="2700000" algn="tl" rotWithShape="0">
                  <a:prstClr val="black">
                    <a:alpha val="34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243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Women: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I am one who is in Christ.</a:t>
            </a:r>
            <a:b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Men: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I am one who is in Christ.</a:t>
            </a:r>
            <a:endParaRPr lang="en-US" sz="4800" dirty="0">
              <a:effectLst>
                <a:outerShdw blurRad="50800" dist="762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215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Participants: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Therefore, God, among this generation, may you find us all faithful, eager, and full of hope for your kingdom to come and your will to be done.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4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Leader: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To heal the wounded.</a:t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All: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Here I am Lord, send me.</a:t>
            </a:r>
            <a:endParaRPr lang="en-US" sz="4800" dirty="0">
              <a:effectLst>
                <a:outerShdw blurRad="50800" dist="762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2071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Leader: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To protect the vulnerable.</a:t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All: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Here I am Lord, send me.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07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Leader: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To be people of joy and celebration.</a:t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All: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Here I am Lord, send me.</a:t>
            </a:r>
            <a:b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</a:br>
            <a:endParaRPr lang="en-US" sz="4800" dirty="0">
              <a:effectLst>
                <a:outerShdw blurRad="50800" dist="762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243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Leader: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To raise the cry for justice.</a:t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All: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Here I am Lord, send me.</a:t>
            </a:r>
            <a:endParaRPr lang="en-US" sz="4800" dirty="0">
              <a:effectLst>
                <a:outerShdw blurRad="50800" dist="762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01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466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Leader: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To tell of the God’s soon coming kingdom.</a:t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All: </a:t>
            </a:r>
            <a:r>
              <a:rPr lang="en-US" sz="4800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Here I am Lord, send me.</a:t>
            </a:r>
            <a:r>
              <a:rPr lang="en-US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</a:br>
            <a:endParaRPr lang="en-US" dirty="0">
              <a:effectLst>
                <a:outerShdw blurRad="50800" dist="50800" dir="5400000" algn="ctr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373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09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Leader: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Breathe upon us, breath of God, for Jesus’ sake.</a:t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All: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Amen!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774" y="265471"/>
            <a:ext cx="10146102" cy="62305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/>
            </a:r>
            <a:br>
              <a:rPr lang="en-US" sz="5300" b="1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</a:br>
            <a:r>
              <a:rPr lang="en-US" sz="5300" b="1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>Leader: </a:t>
            </a:r>
            <a: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>Today we approach the God who formed order from the chaos.</a:t>
            </a:r>
            <a:b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</a:br>
            <a: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/>
            </a:r>
            <a:b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</a:br>
            <a:r>
              <a:rPr lang="en-US" sz="5300" b="1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Participants: </a:t>
            </a:r>
            <a:r>
              <a:rPr lang="en-US" sz="5300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In him, we live and move and have our being.</a:t>
            </a:r>
            <a:r>
              <a:rPr lang="en-US" sz="5300" dirty="0" smtClean="0">
                <a:effectLst>
                  <a:outerShdw blurRad="50800" dist="50800" dir="5400000" algn="ctr" rotWithShape="0">
                    <a:srgbClr val="FFFF00">
                      <a:alpha val="34000"/>
                    </a:srgbClr>
                  </a:outerShdw>
                </a:effectLst>
              </a:rPr>
              <a:t/>
            </a:r>
            <a:br>
              <a:rPr lang="en-US" sz="5300" dirty="0" smtClean="0">
                <a:effectLst>
                  <a:outerShdw blurRad="50800" dist="50800" dir="5400000" algn="ctr" rotWithShape="0">
                    <a:srgbClr val="FFFF00">
                      <a:alpha val="34000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>(Acts 17:28)</a:t>
            </a:r>
            <a:r>
              <a:rPr lang="en-US" sz="3600" dirty="0" smtClean="0"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630"/>
            <a:ext cx="10515600" cy="6458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>Leader: </a:t>
            </a:r>
            <a: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>The God we worship is great, mighty, above all, before all and after all.</a:t>
            </a:r>
            <a:b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</a:br>
            <a: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/>
            </a:r>
            <a:b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</a:br>
            <a:r>
              <a:rPr lang="en-US" sz="5300" b="1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Participants: </a:t>
            </a:r>
            <a:r>
              <a:rPr lang="en-US" sz="5300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Shout for joy all the earth. Worship the Lord with gladness; come before him with joyful songs. </a:t>
            </a:r>
            <a: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300" dirty="0" smtClean="0"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i="1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>(Psalm 100:1)</a:t>
            </a:r>
            <a:r>
              <a:rPr lang="en-US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50800" dir="5400000" algn="ctr" rotWithShape="0">
                    <a:srgbClr val="000000">
                      <a:alpha val="34000"/>
                    </a:srgbClr>
                  </a:outerShdw>
                </a:effectLst>
              </a:rPr>
            </a:br>
            <a:endParaRPr lang="en-US" dirty="0">
              <a:effectLst>
                <a:outerShdw blurRad="50800" dist="50800" dir="5400000" algn="ctr" rotWithShape="0">
                  <a:srgbClr val="000000">
                    <a:alpha val="34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445"/>
          </a:xfrm>
        </p:spPr>
        <p:txBody>
          <a:bodyPr/>
          <a:lstStyle/>
          <a:p>
            <a:pPr algn="ctr"/>
            <a:r>
              <a:rPr lang="en-US" sz="4800" b="1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Women: </a:t>
            </a:r>
            <a:r>
              <a:rPr lang="en-US" sz="4800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He comforts all of those who mourn and provides for those who grieve in Zion – to bestow on them a crown of beauty instead of ashes.</a:t>
            </a:r>
            <a:br>
              <a:rPr lang="en-US" sz="4800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</a:br>
            <a:r>
              <a:rPr lang="en-US" sz="4800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Men: </a:t>
            </a:r>
            <a:r>
              <a:rPr lang="en-US" sz="4800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>He gives the oil of joy instead of mourning, a garment of praise instead of a spirit of despair.</a:t>
            </a:r>
            <a:r>
              <a:rPr lang="en-US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50800" dir="5400000" algn="ctr" rotWithShape="0">
                    <a:schemeClr val="accent4"/>
                  </a:outerShdw>
                </a:effectLst>
              </a:rPr>
            </a:br>
            <a:endParaRPr lang="en-US" dirty="0">
              <a:effectLst>
                <a:outerShdw blurRad="50800" dist="50800" dir="5400000" algn="ctr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74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All: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We will be called oaks of righteousness, a planting of the Lord for the display of his splendor.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3600" i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(Isaiah 61:2-3)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endParaRPr lang="en-US" sz="4800" dirty="0">
              <a:effectLst>
                <a:outerShdw blurRad="50800" dist="76200" dir="2700000" algn="tl" rotWithShape="0">
                  <a:prstClr val="black">
                    <a:alpha val="34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292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Leader: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If you, Lord, kept a record of sins who could stand? </a:t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Participants: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But with you there is forgiveness, so that we can, with reverence, serve you.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3600" i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(Psalm 130:3-4)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endParaRPr lang="en-US" sz="4800" dirty="0">
              <a:effectLst>
                <a:outerShdw blurRad="50800" dist="76200" dir="2700000" algn="tl" rotWithShape="0">
                  <a:prstClr val="black">
                    <a:alpha val="34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99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Leader: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Praise the Lord, oh my soul, and forget not his benefits.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74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Women: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Who forgives all of your sins and who heals all your diseases.</a:t>
            </a:r>
            <a:b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Men: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Who redeems your life from the pit and crowns you with love and compassion.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468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All: </a:t>
            </a:r>
            <a:r>
              <a:rPr lang="en-US" sz="4800" dirty="0" smtClean="0">
                <a:effectLst>
                  <a:outerShdw blurRad="50800" dist="76200" dir="2700000" algn="tl" rotWithShape="0">
                    <a:schemeClr val="accent4"/>
                  </a:outerShdw>
                </a:effectLst>
              </a:rPr>
              <a:t>Who satisfies your desires with good things so that your youth is renewed like the eagle’s. </a:t>
            </a: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3600" i="1" dirty="0" smtClean="0">
                <a:effectLst>
                  <a:outerShdw blurRad="50800" dist="76200" dir="2700000" algn="tl" rotWithShape="0">
                    <a:prstClr val="black">
                      <a:alpha val="34000"/>
                    </a:prstClr>
                  </a:outerShdw>
                </a:effectLst>
              </a:rPr>
              <a:t>(Psalm 103:2-5)</a:t>
            </a:r>
            <a:endParaRPr lang="en-US" sz="3600" i="1" dirty="0">
              <a:effectLst>
                <a:outerShdw blurRad="50800" dist="76200" dir="2700000" algn="tl" rotWithShape="0">
                  <a:prstClr val="black">
                    <a:alpha val="34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266</Words>
  <Application>Microsoft Macintosh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PowerPoint Presentation</vt:lpstr>
      <vt:lpstr> Leader: Today we approach the God who formed order from the chaos.  Participants: In him, we live and move and have our being.  (Acts 17:28)  </vt:lpstr>
      <vt:lpstr>Leader: The God we worship is great, mighty, above all, before all and after all.  Participants: Shout for joy all the earth. Worship the Lord with gladness; come before him with joyful songs.   (Psalm 100:1) </vt:lpstr>
      <vt:lpstr>Women: He comforts all of those who mourn and provides for those who grieve in Zion – to bestow on them a crown of beauty instead of ashes.  Men: He gives the oil of joy instead of mourning, a garment of praise instead of a spirit of despair. </vt:lpstr>
      <vt:lpstr>All: We will be called oaks of righteousness, a planting of the Lord for the display of his splendor.   (Isaiah 61:2-3) </vt:lpstr>
      <vt:lpstr>Leader: If you, Lord, kept a record of sins who could stand?   Participants: But with you there is forgiveness, so that we can, with reverence, serve you.   (Psalm 130:3-4) </vt:lpstr>
      <vt:lpstr>Leader: Praise the Lord, oh my soul, and forget not his benefits. </vt:lpstr>
      <vt:lpstr>Women: Who forgives all of your sins and who heals all your diseases.  Men: Who redeems your life from the pit and crowns you with love and compassion. </vt:lpstr>
      <vt:lpstr>All: Who satisfies your desires with good things so that your youth is renewed like the eagle’s.   (Psalm 103:2-5)</vt:lpstr>
      <vt:lpstr>Leader: In Ezekiel’s day, God searched among humanity for someone who would go on his behalf, but found no one.  (Ezekiel 22:30)  Participants: But Christ has been his faithful servant. </vt:lpstr>
      <vt:lpstr>Women: I am one who is in Christ.  Men: I am one who is in Christ.</vt:lpstr>
      <vt:lpstr>Participants: Therefore, God, among this generation, may you find us all faithful, eager, and full of hope for your kingdom to come and your will to be done. </vt:lpstr>
      <vt:lpstr>Leader: To heal the wounded.  All: Here I am Lord, send me.</vt:lpstr>
      <vt:lpstr>Leader: To protect the vulnerable.  All: Here I am Lord, send me. </vt:lpstr>
      <vt:lpstr>Leader: To be people of joy and celebration.  All: Here I am Lord, send me. </vt:lpstr>
      <vt:lpstr>Leader: To raise the cry for justice.  All: Here I am Lord, send me.</vt:lpstr>
      <vt:lpstr>Leader: To tell of the God’s soon coming kingdom.  All: Here I am Lord, send me. </vt:lpstr>
      <vt:lpstr>Leader: Breathe upon us, breath of God, for Jesus’ sake.  All: Amen! 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2019-02-28T00:41:59Z</dcterms:created>
  <dcterms:modified xsi:type="dcterms:W3CDTF">2019-02-28T01:19:16Z</dcterms:modified>
</cp:coreProperties>
</file>